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75CA2E0C-1DA2-41AA-9743-ED431180EA2A}">
          <p14:sldIdLst>
            <p14:sldId id="256"/>
            <p14:sldId id="257"/>
          </p14:sldIdLst>
        </p14:section>
        <p14:section name="Agenti Software" id="{43663CDC-6A6C-4017-A6E8-9528239CDC92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eoria dei giochi" id="{7E0E5C42-554A-42A7-A52C-ABE43BE5F485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pplicazione Android" id="{C8D9D4B9-F378-4ACB-9837-EF198A014A35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onclusione" id="{E653C284-DC52-4ABD-BDCA-654C4C6B0325}">
          <p14:sldIdLst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3E3BA3-A734-4205-8BB5-013DCC87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59A520-76AE-4195-9FA7-03A9557E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BD40-DE79-43DF-BE34-D93EEC228E05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7446BA-C42F-4995-A208-55EDBB5C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B7247C-C750-44BD-9228-91E28241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84E31-070C-467F-BC1B-8773443C16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213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9C83B8-9BC3-466C-964A-317A7989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2E2845-81B8-4D61-984B-DBA711F42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B69964-2551-4D18-AA45-7137DAC1A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0BD40-DE79-43DF-BE34-D93EEC228E05}" type="datetimeFigureOut">
              <a:rPr lang="it-IT" smtClean="0"/>
              <a:t>10/02/2022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986A81-2311-476C-BDD0-30FB6F913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21F7B2-FA61-4525-B077-81B9F4B62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84E31-070C-467F-BC1B-8773443C16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36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13E4CB5-BBC2-47DF-B735-86ADF212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66AD92-4CCE-4E88-ACEB-8369AB483E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4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F339B4D-405A-4828-8E1A-76A1A40B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 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33BDD4E-6E8D-4EEB-A07F-775AFB1A7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F9540F4-E03C-4A58-A448-CB2F3769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Percezione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A5B7CC-AFFF-4631-8EA3-2E6C40D74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6465DD3-ADA6-42F8-9A2E-8955B5C8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59C603-FE4A-4662-B0E5-2C2CB820BD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5266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854E984-95AE-4044-B24D-5B01981C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funzione di utilità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A2EA31-0811-46AB-BED4-0EEDD8617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9D1FBDA-ED31-42AA-B112-29AD8004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2CDCD1-3147-450D-A7F2-E114EF1DF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40F783F-CE64-4F6E-BE85-45176A15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 Practical reasoning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CFF825-3D42-47C9-8170-9555D39FB6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993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7F5DBA-F98E-4780-90D3-FC10D8EA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planning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1EACC9-ABD4-4ED7-BD27-F9D5FAE6C8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4719947-B4BC-4C74-AE07-97D97B93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25CB01-E009-423D-ABFE-E78CBC47D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E8C0FC2-16F1-45D9-9D2E-55025264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BCE20C-02B7-491A-A373-E2679E5DBF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2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ED85C8B-7A26-407A-A477-9E813870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48C734-DE3E-4C7B-BFE3-3019F678F8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645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E3CD515-0812-4D61-A465-27879937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1D5A1E-E729-4259-9831-69A489D45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C97D0F2-34F8-436B-AD27-D82AA05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0A5AD1-BDD8-4E72-B6CB-B56BA82F51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7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AB6564D-48FF-4227-8C7F-07C1F8E3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EA55E6-EEFC-4D6A-994C-2159707CE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81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FC8F4B6-637D-40AD-B0AD-EDE84D6B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alla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EB9678-EF3E-47C7-BB56-5C422460EC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3B8C383-EBBF-47CC-8CFA-114DF22C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2EB13D-BEF7-4550-956A-493024D0A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0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2B8035A-86E7-466D-88DB-83354775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Strategia dominante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1AF9E7-80CD-4EFE-97D5-1111C4356F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7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59A7753-3018-420E-9C4F-E779C2BA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Equilibrio di nash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F1BC6C-D2D7-4F3A-9E4B-C9EFD718B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9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68102F2-2071-476F-AB2B-4E91537E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2B251F-DCEB-4B18-90CF-EC283C9B4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8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18D3FD2-F70A-408D-88CD-824BF72D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prigioniero: un apparente paradosso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35BD91-C3DF-413B-9906-4E86A4D9A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2847EDB-B81F-42F5-95AA-65E6F98F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torneo di axelrod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F354E-5F16-4DBC-A169-839F25B883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9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00B9D79-32AB-4573-852B-D54D708E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A51715-6003-4065-844C-9BD4D031E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BE81D8-0F68-467C-952C-7D9FE0EA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e modellazione dei sistemi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F78423-3671-4A68-84E6-9E528948B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6125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EB59200-AB0E-4D9B-B599-347AD7E0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pollo:  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9F83E4-2754-41C8-BE9D-87F15C9B69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0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EF11833-1122-4B6C-B6E6-04CE9D1D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Realizzazione di un’Applicazione android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C43B6C-E7A0-476D-8090-FBB985FF01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4156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56D2D86-1FCF-4813-8C05-E79BE982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Android os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52ADC7-9A7D-47BE-96F2-810193529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0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325DF3B-1875-4E9F-87A7-2AC1C873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9827BF-C0BC-43B0-9AAF-67684B36A6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1512FDA-30FF-4D9E-9A95-C10152CA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Regole del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D4D735E-FA1D-489B-A944-9D769871F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1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14FF5D7-CF90-4EE0-8140-981909C5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Specifiche progettuali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55CD4D-3452-4365-9FA4-BDBDEF5E0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E65DAC1-91BE-4A2F-8D83-2D5608F4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Modalità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AFF9F5D-8ABB-4C24-A3E9-689BCDEF4D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87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004DA43-D5FD-4CE8-B2CE-6A7849FA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Formulazione PEAS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78DA11-9486-4379-8A84-1D21334871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2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B0A561E-769A-4C62-8A3E-9B48C1AB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E7B058-1765-46EE-8795-CF908A440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97F3374-194F-492A-9387-319E9DA1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1EB6A5-E947-45E9-BF67-FEC68E7BD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2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655F8BA-3B83-4A4B-9E16-C1FF9263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CFDC6A-43EA-40AD-B318-D445B8E36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0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B313CBE-2CE3-485E-A2E7-1148F238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10A832-2891-4BC5-937F-21B8912E05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03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C3943BD-CD46-46AE-AF35-5392EDC3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back-end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AD7FC6-8424-4120-8952-4221356A93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3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69DD28A-15C7-4CAE-A082-AB1F243C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EF265CB-B244-4979-876F-0F455907A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30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D7D992D-7C7F-4FAA-88AD-8638166A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Terreno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13EBAE-6F8D-47E9-8F4D-C422B008A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C54CC32-EE9B-44DF-84C6-AE766723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Riempimento della mappa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83DDD5-6DAF-4A2D-9B34-193FBC31F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606202E-E7FF-4EC7-B21E-D6A095EF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7F4BA9-3DE7-4EE6-B15C-B79912D02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7522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E776937-BAB5-4E11-A8CF-EC6B71D0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Controllore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C33878-F0ED-42B4-A8FE-DC261B8A7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5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F725789-3231-4241-80FF-A0A5F9EB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Giocatore automatico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D03520-B319-4D44-AC9C-9449E55468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4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C5716AE-38F2-48CE-B551-6445A777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della strategia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2CD5D4-9663-4F8E-A0C4-B9F414F5B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5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60A6CFD-5738-494B-B335-5C085D1A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Wumpus world game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607A71-673F-4B8F-A0AF-8CB79F593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C7FCBE0-197A-4DA0-BB06-CB1D8B0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5489E-96CB-408C-8149-B7B532F68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9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BBED410-E8C8-40AB-8623-FBEB66B1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Casi d’uso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17329D-6153-4C84-A0C4-07658A969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8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774CC40-BF71-4989-8A40-70D2506C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57EF6A-82D7-4D6F-B767-B1AD46B3E3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1A3F770-F0A4-472F-9174-C8F5189B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impostazioni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D6B980-4231-4C49-A03A-473B4DF47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9561E8B-A161-4F6D-AECA-6B3D0675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23445A-459E-46B0-A6E9-C1A9592519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FD2C56B-17FC-46A1-B99B-1681582C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front-end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2951C6-52E1-47E5-8DA4-D8E47270A0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6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A4EE46D-39C1-4680-A66E-6ECF147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Ciclo di vita di un’activity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2CC232-D67E-412F-9535-20E3CF36C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04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28EF89-F04E-41F1-834E-1F60AAF0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B8F70E-5CFA-4822-8B8F-5930E8D6B8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4761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52BB2A5-2DCD-4085-9B79-8C57D5CF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delle risorse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D74EC5-26EE-498A-88D1-555F8A19AA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93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6DF1D4D-190D-4D83-BBC0-BE8E4FED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Interfaccia utente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0B58C0-A573-4C2B-B64A-A23EFE6E1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22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B67A547-4019-411D-BA87-EB47032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Sviluppi futuri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598CBE-3E22-49B3-B05D-898DE1773C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8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D82B6D-4C5B-4E15-BAA5-E2D14C7F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6A17E9-3CEE-47E3-B335-81812DEA70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6991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510065F-C239-470B-8271-CA9506FF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B8ECE6-64CA-4BE1-9933-C034EACAF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4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3923F8A-7E3D-428F-8E53-16C0CDC9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DD757-4CA7-40F6-9364-EA89A21D73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7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E2B657A-B701-485C-82DA-146E9D6E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4EF0ED-22C5-4D0C-ACE3-7FA05AB16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C458417-8058-490E-8CE3-966C2BC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Modellazione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A9F8FE-DB9F-4FA5-8C19-97619728B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997A56-4A0B-43DF-AF5A-E7373B5F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Processi cognitivi in un agente razionale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CBF23C-E32E-42F5-932B-54657313A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1E443F0-DADF-43AD-9A25-2BB3869E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E5BFA4-2CCB-418E-BDC6-FD2CD4806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34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di Office</vt:lpstr>
      <vt:lpstr>Presentazione standard di PowerPoint</vt:lpstr>
      <vt:lpstr>Sommario</vt:lpstr>
      <vt:lpstr>Descrizione e modellazione dei sistemi multi-agente</vt:lpstr>
      <vt:lpstr>Definizione di agente</vt:lpstr>
      <vt:lpstr>Caratteristiche di un agente</vt:lpstr>
      <vt:lpstr>Proprietà di un agente</vt:lpstr>
      <vt:lpstr>Modellazione di un agente</vt:lpstr>
      <vt:lpstr>Processi cognitivi in un agente razionale</vt:lpstr>
      <vt:lpstr>Definizione dell’ambiente</vt:lpstr>
      <vt:lpstr>Formalizzazione di un agente:  Ambiente</vt:lpstr>
      <vt:lpstr>Formalizzazione di un agente: Percezione</vt:lpstr>
      <vt:lpstr>Formalizzazione di un agente</vt:lpstr>
      <vt:lpstr>Formalizzazione di un agente: funzione di utilità</vt:lpstr>
      <vt:lpstr>Sintesi di un agente</vt:lpstr>
      <vt:lpstr>Sintesi di un agente:  Practical reasoning</vt:lpstr>
      <vt:lpstr>Sintesi di un agente: planning</vt:lpstr>
      <vt:lpstr>Definizione di un sistema multi-agente</vt:lpstr>
      <vt:lpstr>Elementi di un Sistema multi-agente</vt:lpstr>
      <vt:lpstr>Caratteristiche di un sistema multi-agente</vt:lpstr>
      <vt:lpstr>Struttura di un sistema multi-agente</vt:lpstr>
      <vt:lpstr>Elementi di teoria dei giochi</vt:lpstr>
      <vt:lpstr>Introduzione alla teoria dei giochi</vt:lpstr>
      <vt:lpstr>Matrice di payoff</vt:lpstr>
      <vt:lpstr>Strategia dominante</vt:lpstr>
      <vt:lpstr>Equilibrio di nash</vt:lpstr>
      <vt:lpstr>Il dilemma del prigioniero</vt:lpstr>
      <vt:lpstr>Il dilemma del prigioniero: un apparente paradosso</vt:lpstr>
      <vt:lpstr>Il torneo di axelrod</vt:lpstr>
      <vt:lpstr>Il gioco del pollo</vt:lpstr>
      <vt:lpstr>Il gioco del pollo:  matrice di payoff</vt:lpstr>
      <vt:lpstr>Realizzazione di un’Applicazione android</vt:lpstr>
      <vt:lpstr>Android os</vt:lpstr>
      <vt:lpstr>Introduzione al Gioco</vt:lpstr>
      <vt:lpstr>Regole del gioco</vt:lpstr>
      <vt:lpstr>Specifiche progettuali</vt:lpstr>
      <vt:lpstr>Modalità di gioco</vt:lpstr>
      <vt:lpstr>Formulazione PEAS</vt:lpstr>
      <vt:lpstr>Caratteristiche dell’ambiente</vt:lpstr>
      <vt:lpstr>Elementi di gioco</vt:lpstr>
      <vt:lpstr>Organizzazione del progetto</vt:lpstr>
      <vt:lpstr>Struttura del back-end</vt:lpstr>
      <vt:lpstr>Presentazione standard di PowerPoint</vt:lpstr>
      <vt:lpstr>Terreno di gioco</vt:lpstr>
      <vt:lpstr>Riempimento della mappa</vt:lpstr>
      <vt:lpstr>Presentazione standard di PowerPoint</vt:lpstr>
      <vt:lpstr>Controllore di gioco</vt:lpstr>
      <vt:lpstr>Giocatore automatico</vt:lpstr>
      <vt:lpstr>descrizione della strategia</vt:lpstr>
      <vt:lpstr>Wumpus world game</vt:lpstr>
      <vt:lpstr>Casi d’uso</vt:lpstr>
      <vt:lpstr>Estensioni dei casi d’uso: menu principale</vt:lpstr>
      <vt:lpstr>Estensioni dei casi d’uso: impostazioni</vt:lpstr>
      <vt:lpstr>Estensioni dei casi d’uso: menu di gioco</vt:lpstr>
      <vt:lpstr>Struttura del front-end</vt:lpstr>
      <vt:lpstr>Ciclo di vita di un’activity</vt:lpstr>
      <vt:lpstr>Presentazione standard di PowerPoint</vt:lpstr>
      <vt:lpstr>Organizzazione delle risorse</vt:lpstr>
      <vt:lpstr>Interfaccia utente</vt:lpstr>
      <vt:lpstr>Sviluppi futuri</vt:lpstr>
      <vt:lpstr>Strumenti utilizzati</vt:lpstr>
      <vt:lpstr>contatti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IVONNE RIZZUTO</dc:creator>
  <cp:lastModifiedBy>IVONNE RIZZUTO</cp:lastModifiedBy>
  <cp:revision>2</cp:revision>
  <dcterms:created xsi:type="dcterms:W3CDTF">2022-02-10T16:40:49Z</dcterms:created>
  <dcterms:modified xsi:type="dcterms:W3CDTF">2022-02-10T16:42:34Z</dcterms:modified>
</cp:coreProperties>
</file>